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62" r:id="rId2"/>
    <p:sldId id="268" r:id="rId3"/>
    <p:sldId id="267" r:id="rId4"/>
    <p:sldId id="256" r:id="rId5"/>
    <p:sldId id="258" r:id="rId6"/>
    <p:sldId id="259" r:id="rId7"/>
    <p:sldId id="261" r:id="rId8"/>
    <p:sldId id="263"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autoAdjust="0"/>
    <p:restoredTop sz="94722" autoAdjust="0"/>
  </p:normalViewPr>
  <p:slideViewPr>
    <p:cSldViewPr>
      <p:cViewPr varScale="1">
        <p:scale>
          <a:sx n="86" d="100"/>
          <a:sy n="86" d="100"/>
        </p:scale>
        <p:origin x="1056"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FA2D37-A8EC-40C9-9E7F-7AD767E4E08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0853C49-67B3-4DCD-87A1-E5C3741F3C0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1F5C4D-A690-4E3D-A538-C552087F157B}" type="datetimeFigureOut">
              <a:rPr lang="en-US" smtClean="0"/>
              <a:t>7/14/2020</a:t>
            </a:fld>
            <a:endParaRPr lang="en-US"/>
          </a:p>
        </p:txBody>
      </p:sp>
      <p:sp>
        <p:nvSpPr>
          <p:cNvPr id="4" name="Footer Placeholder 3">
            <a:extLst>
              <a:ext uri="{FF2B5EF4-FFF2-40B4-BE49-F238E27FC236}">
                <a16:creationId xmlns:a16="http://schemas.microsoft.com/office/drawing/2014/main" id="{B60D7DC4-CA92-4CD7-BE5E-499161B37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62BD794-1321-469F-9DB9-C8ACE7C9D04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BA98B5-AB23-4FDE-B1D8-65BA03D7753C}" type="slidenum">
              <a:rPr lang="en-US" smtClean="0"/>
              <a:t>‹#›</a:t>
            </a:fld>
            <a:endParaRPr lang="en-US"/>
          </a:p>
        </p:txBody>
      </p:sp>
    </p:spTree>
    <p:extLst>
      <p:ext uri="{BB962C8B-B14F-4D97-AF65-F5344CB8AC3E}">
        <p14:creationId xmlns:p14="http://schemas.microsoft.com/office/powerpoint/2010/main" val="11662625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5D9BB1-B70E-4FFD-BAC5-47C8F505BD3C}" type="datetimeFigureOut">
              <a:rPr lang="en-US" smtClean="0"/>
              <a:t>7/14/2020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03A2BA-CCD2-4175-B36B-726F9550B451}" type="slidenum">
              <a:rPr lang="en-US" smtClean="0"/>
              <a:t>‹#›</a:t>
            </a:fld>
            <a:endParaRPr lang="en-US"/>
          </a:p>
        </p:txBody>
      </p:sp>
    </p:spTree>
    <p:extLst>
      <p:ext uri="{BB962C8B-B14F-4D97-AF65-F5344CB8AC3E}">
        <p14:creationId xmlns:p14="http://schemas.microsoft.com/office/powerpoint/2010/main" val="370424601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26545-7ECD-4C04-8C76-7A65AB7FA15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98CA956-32F0-4ECC-8F46-EC8EAB5A445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D4393DA0-C9C1-41A7-AB67-20333BE4752B}"/>
              </a:ext>
            </a:extLst>
          </p:cNvPr>
          <p:cNvSpPr>
            <a:spLocks noGrp="1"/>
          </p:cNvSpPr>
          <p:nvPr>
            <p:ph type="dt" sz="half" idx="10"/>
          </p:nvPr>
        </p:nvSpPr>
        <p:spPr/>
        <p:txBody>
          <a:bodyPr/>
          <a:lstStyle/>
          <a:p>
            <a:fld id="{35F0B6B5-8F36-4722-8A86-F1512EB2D14C}" type="datetime1">
              <a:rPr lang="en-US" smtClean="0"/>
              <a:t>7/14/2020</a:t>
            </a:fld>
            <a:endParaRPr lang="en-US"/>
          </a:p>
        </p:txBody>
      </p:sp>
      <p:sp>
        <p:nvSpPr>
          <p:cNvPr id="5" name="Footer Placeholder 4">
            <a:extLst>
              <a:ext uri="{FF2B5EF4-FFF2-40B4-BE49-F238E27FC236}">
                <a16:creationId xmlns:a16="http://schemas.microsoft.com/office/drawing/2014/main" id="{A2DB4B60-5B42-4669-9CB7-7B6224912C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24EE03-2286-4DA7-B3FE-71AED0CEEEB6}"/>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1887053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F2CC7-296B-47CA-98E3-35D7AD6FBD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C3ED89-014D-402E-9F52-9BC4CBBC82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DA78E4-06FD-4C57-A307-9B66A5A811BD}"/>
              </a:ext>
            </a:extLst>
          </p:cNvPr>
          <p:cNvSpPr>
            <a:spLocks noGrp="1"/>
          </p:cNvSpPr>
          <p:nvPr>
            <p:ph type="dt" sz="half" idx="10"/>
          </p:nvPr>
        </p:nvSpPr>
        <p:spPr/>
        <p:txBody>
          <a:bodyPr/>
          <a:lstStyle/>
          <a:p>
            <a:fld id="{11F783F9-0DCB-4BE8-9F24-0BA04195D019}" type="datetime1">
              <a:rPr lang="en-US" smtClean="0"/>
              <a:t>7/14/2020</a:t>
            </a:fld>
            <a:endParaRPr lang="en-US"/>
          </a:p>
        </p:txBody>
      </p:sp>
      <p:sp>
        <p:nvSpPr>
          <p:cNvPr id="5" name="Footer Placeholder 4">
            <a:extLst>
              <a:ext uri="{FF2B5EF4-FFF2-40B4-BE49-F238E27FC236}">
                <a16:creationId xmlns:a16="http://schemas.microsoft.com/office/drawing/2014/main" id="{EB1E6FFC-FEAB-467F-9529-82754FF3E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795411-1B8A-4670-8F97-FC888A08D34B}"/>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3336709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0FBA19-195D-4A87-B18A-331D90899A0D}"/>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EAEA9E-080D-43B9-93F3-55234D1F3295}"/>
              </a:ext>
            </a:extLst>
          </p:cNvPr>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EFA0E6-C112-4215-9BBC-BFF1D4221AF7}"/>
              </a:ext>
            </a:extLst>
          </p:cNvPr>
          <p:cNvSpPr>
            <a:spLocks noGrp="1"/>
          </p:cNvSpPr>
          <p:nvPr>
            <p:ph type="dt" sz="half" idx="10"/>
          </p:nvPr>
        </p:nvSpPr>
        <p:spPr/>
        <p:txBody>
          <a:bodyPr/>
          <a:lstStyle/>
          <a:p>
            <a:fld id="{1A0DFB72-FA44-4EEC-AF4F-FA3D7D2A2D0A}" type="datetime1">
              <a:rPr lang="en-US" smtClean="0"/>
              <a:t>7/14/2020</a:t>
            </a:fld>
            <a:endParaRPr lang="en-US"/>
          </a:p>
        </p:txBody>
      </p:sp>
      <p:sp>
        <p:nvSpPr>
          <p:cNvPr id="5" name="Footer Placeholder 4">
            <a:extLst>
              <a:ext uri="{FF2B5EF4-FFF2-40B4-BE49-F238E27FC236}">
                <a16:creationId xmlns:a16="http://schemas.microsoft.com/office/drawing/2014/main" id="{87B82A48-8CFD-4AB6-BB17-57709981CC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8221E0-C784-4EFC-9F04-F256D33CBC7E}"/>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2444727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6AE26-F94C-4DBF-9CA3-6CE6B2D250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1591BF-D947-424A-86C8-248C2472C7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A15DA1-927C-4B5C-B7F9-562E330DB644}"/>
              </a:ext>
            </a:extLst>
          </p:cNvPr>
          <p:cNvSpPr>
            <a:spLocks noGrp="1"/>
          </p:cNvSpPr>
          <p:nvPr>
            <p:ph type="dt" sz="half" idx="10"/>
          </p:nvPr>
        </p:nvSpPr>
        <p:spPr/>
        <p:txBody>
          <a:bodyPr/>
          <a:lstStyle/>
          <a:p>
            <a:fld id="{F2A8BBD9-FB42-4A68-B92B-1C04F506D74A}" type="datetime1">
              <a:rPr lang="en-US" smtClean="0"/>
              <a:t>7/14/2020</a:t>
            </a:fld>
            <a:endParaRPr lang="en-US"/>
          </a:p>
        </p:txBody>
      </p:sp>
      <p:sp>
        <p:nvSpPr>
          <p:cNvPr id="5" name="Footer Placeholder 4">
            <a:extLst>
              <a:ext uri="{FF2B5EF4-FFF2-40B4-BE49-F238E27FC236}">
                <a16:creationId xmlns:a16="http://schemas.microsoft.com/office/drawing/2014/main" id="{DF8D4A34-5EC2-48F0-B320-0BA923A95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2389C-7C62-4569-8FF6-D4F3F3B3943C}"/>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142205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8AF7-966D-45AE-8C4A-0613078BF7FE}"/>
              </a:ext>
            </a:extLst>
          </p:cNvPr>
          <p:cNvSpPr>
            <a:spLocks noGrp="1"/>
          </p:cNvSpPr>
          <p:nvPr>
            <p:ph type="title"/>
          </p:nvPr>
        </p:nvSpPr>
        <p:spPr>
          <a:xfrm>
            <a:off x="623888" y="1709741"/>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48EF8B9-C40F-4B57-9443-1AF2407CF553}"/>
              </a:ext>
            </a:extLst>
          </p:cNvPr>
          <p:cNvSpPr>
            <a:spLocks noGrp="1"/>
          </p:cNvSpPr>
          <p:nvPr>
            <p:ph type="body" idx="1"/>
          </p:nvPr>
        </p:nvSpPr>
        <p:spPr>
          <a:xfrm>
            <a:off x="623888" y="4589466"/>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2278BC-36C4-435B-B73D-9F248A9606FB}"/>
              </a:ext>
            </a:extLst>
          </p:cNvPr>
          <p:cNvSpPr>
            <a:spLocks noGrp="1"/>
          </p:cNvSpPr>
          <p:nvPr>
            <p:ph type="dt" sz="half" idx="10"/>
          </p:nvPr>
        </p:nvSpPr>
        <p:spPr/>
        <p:txBody>
          <a:bodyPr/>
          <a:lstStyle/>
          <a:p>
            <a:fld id="{1FC422A8-C92B-4682-9EB7-199A2E61F4A7}" type="datetime1">
              <a:rPr lang="en-US" smtClean="0"/>
              <a:t>7/14/2020</a:t>
            </a:fld>
            <a:endParaRPr lang="en-US"/>
          </a:p>
        </p:txBody>
      </p:sp>
      <p:sp>
        <p:nvSpPr>
          <p:cNvPr id="5" name="Footer Placeholder 4">
            <a:extLst>
              <a:ext uri="{FF2B5EF4-FFF2-40B4-BE49-F238E27FC236}">
                <a16:creationId xmlns:a16="http://schemas.microsoft.com/office/drawing/2014/main" id="{F0AD527A-CC49-43BB-9699-49CAD19443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A8813D-50DA-4E19-BFD0-3EFB1F13DF97}"/>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384669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1F0DD-553E-4587-AB66-80F2EAF9FD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BDC378-5642-48E7-8C96-8337A37229B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7A2BDD-944E-40DD-BFE7-3CAD7BD7E8A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A505A8-CC35-4039-98CB-038F8F9CFA73}"/>
              </a:ext>
            </a:extLst>
          </p:cNvPr>
          <p:cNvSpPr>
            <a:spLocks noGrp="1"/>
          </p:cNvSpPr>
          <p:nvPr>
            <p:ph type="dt" sz="half" idx="10"/>
          </p:nvPr>
        </p:nvSpPr>
        <p:spPr/>
        <p:txBody>
          <a:bodyPr/>
          <a:lstStyle/>
          <a:p>
            <a:fld id="{C77CDBED-F236-4A9B-A2D1-A5B737D582CF}" type="datetime1">
              <a:rPr lang="en-US" smtClean="0"/>
              <a:t>7/14/2020</a:t>
            </a:fld>
            <a:endParaRPr lang="en-US"/>
          </a:p>
        </p:txBody>
      </p:sp>
      <p:sp>
        <p:nvSpPr>
          <p:cNvPr id="6" name="Footer Placeholder 5">
            <a:extLst>
              <a:ext uri="{FF2B5EF4-FFF2-40B4-BE49-F238E27FC236}">
                <a16:creationId xmlns:a16="http://schemas.microsoft.com/office/drawing/2014/main" id="{A060C1E1-D40F-4B52-9548-C18235A65E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B865D3-6F75-4FAF-9A0A-08B8A1706E15}"/>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376903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A7CBF-BC7A-4ED5-A8AA-7FBDCF36E66C}"/>
              </a:ext>
            </a:extLst>
          </p:cNvPr>
          <p:cNvSpPr>
            <a:spLocks noGrp="1"/>
          </p:cNvSpPr>
          <p:nvPr>
            <p:ph type="title"/>
          </p:nvPr>
        </p:nvSpPr>
        <p:spPr>
          <a:xfrm>
            <a:off x="629841" y="365128"/>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1FE509-6316-4D0B-9972-984E2B2CD64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D31B97C9-BF9F-442A-AD3B-3E5F5D288F5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71AEFE-3D56-43CA-AD45-AD77417CD997}"/>
              </a:ext>
            </a:extLst>
          </p:cNvPr>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6D32F98-6BDF-49B7-B51F-92E99F19027B}"/>
              </a:ext>
            </a:extLst>
          </p:cNvPr>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392074-F451-4C6C-9D84-8A6C852487D6}"/>
              </a:ext>
            </a:extLst>
          </p:cNvPr>
          <p:cNvSpPr>
            <a:spLocks noGrp="1"/>
          </p:cNvSpPr>
          <p:nvPr>
            <p:ph type="dt" sz="half" idx="10"/>
          </p:nvPr>
        </p:nvSpPr>
        <p:spPr/>
        <p:txBody>
          <a:bodyPr/>
          <a:lstStyle/>
          <a:p>
            <a:fld id="{1AFFD343-EAFD-4163-98EC-5D38324C0384}" type="datetime1">
              <a:rPr lang="en-US" smtClean="0"/>
              <a:t>7/14/2020</a:t>
            </a:fld>
            <a:endParaRPr lang="en-US"/>
          </a:p>
        </p:txBody>
      </p:sp>
      <p:sp>
        <p:nvSpPr>
          <p:cNvPr id="8" name="Footer Placeholder 7">
            <a:extLst>
              <a:ext uri="{FF2B5EF4-FFF2-40B4-BE49-F238E27FC236}">
                <a16:creationId xmlns:a16="http://schemas.microsoft.com/office/drawing/2014/main" id="{4E8B56B1-F320-446A-8FD4-C9467FF488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3DC5C6-C6E5-45E5-B737-E672614022C5}"/>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3286613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0D43F-54A4-458F-8557-5DDC5DDD32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B2F0D3-A956-4C8B-8ECC-32492FBDF1B2}"/>
              </a:ext>
            </a:extLst>
          </p:cNvPr>
          <p:cNvSpPr>
            <a:spLocks noGrp="1"/>
          </p:cNvSpPr>
          <p:nvPr>
            <p:ph type="dt" sz="half" idx="10"/>
          </p:nvPr>
        </p:nvSpPr>
        <p:spPr/>
        <p:txBody>
          <a:bodyPr/>
          <a:lstStyle/>
          <a:p>
            <a:fld id="{AA73A4ED-6F62-4CB7-A040-65D4F3694191}" type="datetime1">
              <a:rPr lang="en-US" smtClean="0"/>
              <a:t>7/14/2020</a:t>
            </a:fld>
            <a:endParaRPr lang="en-US"/>
          </a:p>
        </p:txBody>
      </p:sp>
      <p:sp>
        <p:nvSpPr>
          <p:cNvPr id="4" name="Footer Placeholder 3">
            <a:extLst>
              <a:ext uri="{FF2B5EF4-FFF2-40B4-BE49-F238E27FC236}">
                <a16:creationId xmlns:a16="http://schemas.microsoft.com/office/drawing/2014/main" id="{EF3A55C0-5B27-434D-A031-77CD726406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54F2C6-2E3C-4613-93DB-1CA8765298F3}"/>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239907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800D8E-C031-4BCB-B6D1-C64AC44CFD2B}"/>
              </a:ext>
            </a:extLst>
          </p:cNvPr>
          <p:cNvSpPr>
            <a:spLocks noGrp="1"/>
          </p:cNvSpPr>
          <p:nvPr>
            <p:ph type="dt" sz="half" idx="10"/>
          </p:nvPr>
        </p:nvSpPr>
        <p:spPr/>
        <p:txBody>
          <a:bodyPr/>
          <a:lstStyle/>
          <a:p>
            <a:fld id="{962FBBCF-45BD-4E5E-B429-C2E0231929D8}" type="datetime1">
              <a:rPr lang="en-US" smtClean="0"/>
              <a:t>7/14/2020</a:t>
            </a:fld>
            <a:endParaRPr lang="en-US"/>
          </a:p>
        </p:txBody>
      </p:sp>
      <p:sp>
        <p:nvSpPr>
          <p:cNvPr id="3" name="Footer Placeholder 2">
            <a:extLst>
              <a:ext uri="{FF2B5EF4-FFF2-40B4-BE49-F238E27FC236}">
                <a16:creationId xmlns:a16="http://schemas.microsoft.com/office/drawing/2014/main" id="{F7847FBC-3030-400B-A2B5-81B6004EB9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3531A1-8B47-44BF-8C9D-3C36FE6B75A0}"/>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792053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65C47-71BB-401A-88EE-A5C330D6647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B4375E32-75F5-4FE6-B0FD-6E314F5D306A}"/>
              </a:ext>
            </a:extLst>
          </p:cNvPr>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18D68E-B029-4798-9543-37B1E140C2A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14CA97A-F0F8-4703-B200-74C1AD182911}"/>
              </a:ext>
            </a:extLst>
          </p:cNvPr>
          <p:cNvSpPr>
            <a:spLocks noGrp="1"/>
          </p:cNvSpPr>
          <p:nvPr>
            <p:ph type="dt" sz="half" idx="10"/>
          </p:nvPr>
        </p:nvSpPr>
        <p:spPr/>
        <p:txBody>
          <a:bodyPr/>
          <a:lstStyle/>
          <a:p>
            <a:fld id="{F041E1E8-420F-44AB-AAD4-706C19724B4E}" type="datetime1">
              <a:rPr lang="en-US" smtClean="0"/>
              <a:t>7/14/2020</a:t>
            </a:fld>
            <a:endParaRPr lang="en-US"/>
          </a:p>
        </p:txBody>
      </p:sp>
      <p:sp>
        <p:nvSpPr>
          <p:cNvPr id="6" name="Footer Placeholder 5">
            <a:extLst>
              <a:ext uri="{FF2B5EF4-FFF2-40B4-BE49-F238E27FC236}">
                <a16:creationId xmlns:a16="http://schemas.microsoft.com/office/drawing/2014/main" id="{05B89D50-0D5C-4FF8-A4F8-2A78172377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EE7A94-A492-4A93-9F1E-7DF579CEDED8}"/>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268815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7B79-78AE-4A6E-826A-67B53B4A7A9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4D4CE87F-A807-41CF-BC85-6E7B81D32B42}"/>
              </a:ext>
            </a:extLst>
          </p:cNvPr>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ADF0EEF-7EFB-4E43-9870-F64EF1B4B09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C10CEBF-1306-4DF3-8241-ADB266197009}"/>
              </a:ext>
            </a:extLst>
          </p:cNvPr>
          <p:cNvSpPr>
            <a:spLocks noGrp="1"/>
          </p:cNvSpPr>
          <p:nvPr>
            <p:ph type="dt" sz="half" idx="10"/>
          </p:nvPr>
        </p:nvSpPr>
        <p:spPr/>
        <p:txBody>
          <a:bodyPr/>
          <a:lstStyle/>
          <a:p>
            <a:fld id="{B1BDFB92-2141-4ECC-89F3-59AD0710D517}" type="datetime1">
              <a:rPr lang="en-US" smtClean="0"/>
              <a:t>7/14/2020</a:t>
            </a:fld>
            <a:endParaRPr lang="en-US"/>
          </a:p>
        </p:txBody>
      </p:sp>
      <p:sp>
        <p:nvSpPr>
          <p:cNvPr id="6" name="Footer Placeholder 5">
            <a:extLst>
              <a:ext uri="{FF2B5EF4-FFF2-40B4-BE49-F238E27FC236}">
                <a16:creationId xmlns:a16="http://schemas.microsoft.com/office/drawing/2014/main" id="{082B16B3-907F-4ADF-B50E-AE07D6B742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0635EA-2F15-42D7-A6D6-4D5D06E5C939}"/>
              </a:ext>
            </a:extLst>
          </p:cNvPr>
          <p:cNvSpPr>
            <a:spLocks noGrp="1"/>
          </p:cNvSpPr>
          <p:nvPr>
            <p:ph type="sldNum" sz="quarter" idx="12"/>
          </p:nvPr>
        </p:nvSpPr>
        <p:spPr/>
        <p:txBody>
          <a:bodyPr/>
          <a:lstStyle/>
          <a:p>
            <a:fld id="{0E5484C9-F439-40AE-98D2-0E3724690FCE}" type="slidenum">
              <a:rPr lang="en-US" smtClean="0"/>
              <a:pPr/>
              <a:t>‹#›</a:t>
            </a:fld>
            <a:endParaRPr lang="en-US"/>
          </a:p>
        </p:txBody>
      </p:sp>
    </p:spTree>
    <p:extLst>
      <p:ext uri="{BB962C8B-B14F-4D97-AF65-F5344CB8AC3E}">
        <p14:creationId xmlns:p14="http://schemas.microsoft.com/office/powerpoint/2010/main" val="3397870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3F1C2C-DF05-4643-8B58-4FF4EA9AC29A}"/>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476230-6E5C-4C97-9CD4-F09A4C3298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1242D2-AFC3-4273-8D00-32EE055CC994}"/>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46DCE9A-FAB4-4558-A221-19E9D4022097}" type="datetime1">
              <a:rPr lang="en-US" smtClean="0"/>
              <a:t>7/14/2020</a:t>
            </a:fld>
            <a:endParaRPr lang="en-US"/>
          </a:p>
        </p:txBody>
      </p:sp>
      <p:sp>
        <p:nvSpPr>
          <p:cNvPr id="5" name="Footer Placeholder 4">
            <a:extLst>
              <a:ext uri="{FF2B5EF4-FFF2-40B4-BE49-F238E27FC236}">
                <a16:creationId xmlns:a16="http://schemas.microsoft.com/office/drawing/2014/main" id="{5B1B257E-41F4-462C-8FA6-062DDF739AE5}"/>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4C35FD-406A-4294-B4FF-EC6B28B98CE6}"/>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5484C9-F439-40AE-98D2-0E3724690FCE}" type="slidenum">
              <a:rPr lang="en-US" smtClean="0"/>
              <a:pPr/>
              <a:t>‹#›</a:t>
            </a:fld>
            <a:endParaRPr lang="en-US"/>
          </a:p>
        </p:txBody>
      </p:sp>
    </p:spTree>
    <p:extLst>
      <p:ext uri="{BB962C8B-B14F-4D97-AF65-F5344CB8AC3E}">
        <p14:creationId xmlns:p14="http://schemas.microsoft.com/office/powerpoint/2010/main" val="14292993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go.usa.gov/xf2vB"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go.usa.gov/xfT7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picswalls.com/pic/sunflower-wallpapers/"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itle bar with black background and the words Carl Sandburg Home National Historic Site in white text.  A National Park Service arrowhead is on the right.">
            <a:extLst>
              <a:ext uri="{FF2B5EF4-FFF2-40B4-BE49-F238E27FC236}">
                <a16:creationId xmlns:a16="http://schemas.microsoft.com/office/drawing/2014/main" id="{42574437-2F48-499D-B36F-BD877A18CAF3}"/>
              </a:ext>
            </a:extLst>
          </p:cNvPr>
          <p:cNvPicPr/>
          <p:nvPr/>
        </p:nvPicPr>
        <p:blipFill>
          <a:blip r:embed="rId2" cstate="screen">
            <a:extLst>
              <a:ext uri="{28A0092B-C50C-407E-A947-70E740481C1C}">
                <a14:useLocalDpi xmlns:a14="http://schemas.microsoft.com/office/drawing/2010/main"/>
              </a:ext>
            </a:extLst>
          </a:blip>
          <a:stretch>
            <a:fillRect/>
          </a:stretch>
        </p:blipFill>
        <p:spPr>
          <a:xfrm>
            <a:off x="304800" y="304803"/>
            <a:ext cx="8610600" cy="838199"/>
          </a:xfrm>
          <a:prstGeom prst="rect">
            <a:avLst/>
          </a:prstGeom>
        </p:spPr>
      </p:pic>
      <p:sp>
        <p:nvSpPr>
          <p:cNvPr id="7" name="Title">
            <a:extLst>
              <a:ext uri="{FF2B5EF4-FFF2-40B4-BE49-F238E27FC236}">
                <a16:creationId xmlns:a16="http://schemas.microsoft.com/office/drawing/2014/main" id="{9147C040-6B2D-4198-AB15-685060F1D53D}"/>
              </a:ext>
            </a:extLst>
          </p:cNvPr>
          <p:cNvSpPr/>
          <p:nvPr/>
        </p:nvSpPr>
        <p:spPr>
          <a:xfrm>
            <a:off x="533400" y="1920895"/>
            <a:ext cx="5443808" cy="3016210"/>
          </a:xfrm>
          <a:prstGeom prst="rect">
            <a:avLst/>
          </a:prstGeom>
        </p:spPr>
        <p:txBody>
          <a:bodyPr wrap="square">
            <a:spAutoFit/>
          </a:bodyPr>
          <a:lstStyle/>
          <a:p>
            <a:r>
              <a:rPr lang="en-US" sz="2800" b="1" dirty="0">
                <a:solidFill>
                  <a:srgbClr val="222222"/>
                </a:solidFill>
                <a:latin typeface="Cambria" panose="02040503050406030204" pitchFamily="18" charset="0"/>
                <a:ea typeface="Cambria" panose="02040503050406030204" pitchFamily="18" charset="0"/>
              </a:rPr>
              <a:t>"Poet of the People“</a:t>
            </a:r>
          </a:p>
          <a:p>
            <a:endParaRPr lang="en-US" dirty="0">
              <a:solidFill>
                <a:srgbClr val="222222"/>
              </a:solidFill>
              <a:latin typeface="Cambria" panose="02040503050406030204" pitchFamily="18" charset="0"/>
              <a:ea typeface="Cambria" panose="02040503050406030204" pitchFamily="18" charset="0"/>
            </a:endParaRPr>
          </a:p>
          <a:p>
            <a:r>
              <a:rPr lang="en-US" dirty="0">
                <a:solidFill>
                  <a:srgbClr val="555555"/>
                </a:solidFill>
                <a:latin typeface="Arial" panose="020B0604020202020204" pitchFamily="34" charset="0"/>
              </a:rPr>
              <a:t>Carl Sandburg provided a popular voice for the American people of the twentieth century and still speaks to us through his words, activism, music and the beauty and serenity of Carl Sandburg Home National Historic Site.</a:t>
            </a:r>
          </a:p>
          <a:p>
            <a:endParaRPr lang="en-US" dirty="0">
              <a:solidFill>
                <a:srgbClr val="555555"/>
              </a:solidFill>
              <a:latin typeface="Arial" panose="020B0604020202020204" pitchFamily="34" charset="0"/>
            </a:endParaRPr>
          </a:p>
          <a:p>
            <a:endParaRPr lang="en-US" dirty="0">
              <a:solidFill>
                <a:srgbClr val="555555"/>
              </a:solidFill>
              <a:latin typeface="Arial" panose="020B0604020202020204" pitchFamily="34" charset="0"/>
            </a:endParaRPr>
          </a:p>
          <a:p>
            <a:r>
              <a:rPr lang="en-US" dirty="0">
                <a:solidFill>
                  <a:srgbClr val="555555"/>
                </a:solidFill>
                <a:latin typeface="Arial" panose="020B0604020202020204" pitchFamily="34" charset="0"/>
              </a:rPr>
              <a:t>www.nps.gov/carl</a:t>
            </a:r>
          </a:p>
        </p:txBody>
      </p:sp>
      <p:pic>
        <p:nvPicPr>
          <p:cNvPr id="8" name="Picture 7" descr="Black and white portrait photo of Carl Sandburg.">
            <a:extLst>
              <a:ext uri="{FF2B5EF4-FFF2-40B4-BE49-F238E27FC236}">
                <a16:creationId xmlns:a16="http://schemas.microsoft.com/office/drawing/2014/main" id="{E9B0F8F4-17CE-495E-B9DF-CCE7FA52482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17805" y="1920896"/>
            <a:ext cx="2797596" cy="3592287"/>
          </a:xfrm>
          <a:prstGeom prst="rect">
            <a:avLst/>
          </a:prstGeom>
        </p:spPr>
      </p:pic>
      <p:sp>
        <p:nvSpPr>
          <p:cNvPr id="2" name="Slide Number Placeholder 1">
            <a:extLst>
              <a:ext uri="{FF2B5EF4-FFF2-40B4-BE49-F238E27FC236}">
                <a16:creationId xmlns:a16="http://schemas.microsoft.com/office/drawing/2014/main" id="{8B39DDD4-3CD2-4A05-BF11-C3D0B417E0DE}"/>
              </a:ext>
            </a:extLst>
          </p:cNvPr>
          <p:cNvSpPr>
            <a:spLocks noGrp="1"/>
          </p:cNvSpPr>
          <p:nvPr>
            <p:ph type="sldNum" sz="quarter" idx="12"/>
          </p:nvPr>
        </p:nvSpPr>
        <p:spPr/>
        <p:txBody>
          <a:bodyPr/>
          <a:lstStyle/>
          <a:p>
            <a:fld id="{0E5484C9-F439-40AE-98D2-0E3724690FCE}" type="slidenum">
              <a:rPr lang="en-US" smtClean="0"/>
              <a:pPr/>
              <a:t>1</a:t>
            </a:fld>
            <a:endParaRPr lang="en-US"/>
          </a:p>
        </p:txBody>
      </p:sp>
    </p:spTree>
    <p:extLst>
      <p:ext uri="{BB962C8B-B14F-4D97-AF65-F5344CB8AC3E}">
        <p14:creationId xmlns:p14="http://schemas.microsoft.com/office/powerpoint/2010/main" val="769983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D4783-B56C-4A09-B4D8-2A103721FC18}"/>
              </a:ext>
            </a:extLst>
          </p:cNvPr>
          <p:cNvSpPr>
            <a:spLocks noGrp="1"/>
          </p:cNvSpPr>
          <p:nvPr>
            <p:ph type="title"/>
          </p:nvPr>
        </p:nvSpPr>
        <p:spPr>
          <a:xfrm>
            <a:off x="533401" y="381000"/>
            <a:ext cx="7010400" cy="762000"/>
          </a:xfrm>
        </p:spPr>
        <p:txBody>
          <a:bodyPr anchor="t">
            <a:normAutofit/>
          </a:bodyPr>
          <a:lstStyle/>
          <a:p>
            <a:r>
              <a:rPr lang="en-US" sz="2700" b="1" dirty="0">
                <a:latin typeface="Arial" panose="020B0604020202020204" pitchFamily="34" charset="0"/>
                <a:cs typeface="Arial" panose="020B0604020202020204" pitchFamily="34" charset="0"/>
              </a:rPr>
              <a:t>Goats at Connemara Farms</a:t>
            </a:r>
            <a:br>
              <a:rPr lang="en-US" sz="3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Grades K-2nd</a:t>
            </a:r>
          </a:p>
        </p:txBody>
      </p:sp>
      <p:pic>
        <p:nvPicPr>
          <p:cNvPr id="11" name="Picture 10" descr="Park Ranger bends over a goat to exmaine her eyes during a health check.">
            <a:extLst>
              <a:ext uri="{FF2B5EF4-FFF2-40B4-BE49-F238E27FC236}">
                <a16:creationId xmlns:a16="http://schemas.microsoft.com/office/drawing/2014/main" id="{58EBB0A8-68A6-48A4-B4CE-747BC9B705B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32535" y="1310620"/>
            <a:ext cx="3429000" cy="3169965"/>
          </a:xfrm>
          <a:prstGeom prst="rect">
            <a:avLst/>
          </a:prstGeom>
        </p:spPr>
      </p:pic>
      <p:sp>
        <p:nvSpPr>
          <p:cNvPr id="4" name="TextBox 3">
            <a:extLst>
              <a:ext uri="{FF2B5EF4-FFF2-40B4-BE49-F238E27FC236}">
                <a16:creationId xmlns:a16="http://schemas.microsoft.com/office/drawing/2014/main" id="{84897628-EE55-4981-A3A5-1634E3FCBDAA}"/>
              </a:ext>
            </a:extLst>
          </p:cNvPr>
          <p:cNvSpPr txBox="1"/>
          <p:nvPr/>
        </p:nvSpPr>
        <p:spPr>
          <a:xfrm>
            <a:off x="548937" y="4648201"/>
            <a:ext cx="3429000" cy="1600438"/>
          </a:xfrm>
          <a:prstGeom prst="rect">
            <a:avLst/>
          </a:prstGeom>
          <a:noFill/>
        </p:spPr>
        <p:txBody>
          <a:bodyPr wrap="square" rtlCol="0">
            <a:spAutoFit/>
          </a:bodyPr>
          <a:lstStyle/>
          <a:p>
            <a:pPr lvl="0"/>
            <a:r>
              <a:rPr lang="en-US" sz="1400" dirty="0">
                <a:latin typeface="Arial" panose="020B0604020202020204" pitchFamily="34" charset="0"/>
                <a:cs typeface="Arial" panose="020B0604020202020204" pitchFamily="34" charset="0"/>
              </a:rPr>
              <a:t>The purpose of this lesson is to show you how park rangers take care of the goats at Connemara Farms today, and to understand why Mrs. Sandburg had a herd of dairy goats.  You will be writing about the goats using details from the video and slides.  </a:t>
            </a:r>
          </a:p>
        </p:txBody>
      </p:sp>
      <p:sp>
        <p:nvSpPr>
          <p:cNvPr id="10" name="TextBox 9">
            <a:extLst>
              <a:ext uri="{FF2B5EF4-FFF2-40B4-BE49-F238E27FC236}">
                <a16:creationId xmlns:a16="http://schemas.microsoft.com/office/drawing/2014/main" id="{598935F6-D675-4743-88C8-221D33D249B7}"/>
              </a:ext>
            </a:extLst>
          </p:cNvPr>
          <p:cNvSpPr txBox="1"/>
          <p:nvPr/>
        </p:nvSpPr>
        <p:spPr>
          <a:xfrm>
            <a:off x="4800603" y="1082194"/>
            <a:ext cx="3559945" cy="5758499"/>
          </a:xfrm>
          <a:prstGeom prst="rect">
            <a:avLst/>
          </a:prstGeom>
          <a:noFill/>
        </p:spPr>
        <p:txBody>
          <a:bodyPr wrap="square" rtlCol="0">
            <a:spAutoFit/>
          </a:bodyPr>
          <a:lstStyle/>
          <a:p>
            <a:pPr>
              <a:lnSpc>
                <a:spcPct val="110000"/>
              </a:lnSpc>
            </a:pPr>
            <a:r>
              <a:rPr lang="en-US" sz="1400" b="1" dirty="0">
                <a:latin typeface="Arial" panose="020B0604020202020204" pitchFamily="34" charset="0"/>
                <a:cs typeface="Arial" panose="020B0604020202020204" pitchFamily="34" charset="0"/>
              </a:rPr>
              <a:t>Tasks</a:t>
            </a:r>
          </a:p>
          <a:p>
            <a:pPr marL="342891" indent="-342891">
              <a:lnSpc>
                <a:spcPct val="110000"/>
              </a:lnSpc>
              <a:buAutoNum type="arabicPeriod"/>
            </a:pPr>
            <a:r>
              <a:rPr lang="en-US" sz="1400" dirty="0">
                <a:latin typeface="Arial" panose="020B0604020202020204" pitchFamily="34" charset="0"/>
                <a:cs typeface="Arial" panose="020B0604020202020204" pitchFamily="34" charset="0"/>
              </a:rPr>
              <a:t>Click this link </a:t>
            </a:r>
            <a:r>
              <a:rPr lang="en-US" sz="1400" dirty="0">
                <a:latin typeface="Arial" panose="020B0604020202020204" pitchFamily="34" charset="0"/>
                <a:cs typeface="Arial" panose="020B0604020202020204" pitchFamily="34" charset="0"/>
                <a:hlinkClick r:id="rId3"/>
              </a:rPr>
              <a:t>https://go.usa.gov/xf2vB </a:t>
            </a:r>
            <a:r>
              <a:rPr lang="en-US" sz="1400" dirty="0">
                <a:latin typeface="Arial" panose="020B0604020202020204" pitchFamily="34" charset="0"/>
                <a:cs typeface="Arial" panose="020B0604020202020204" pitchFamily="34" charset="0"/>
              </a:rPr>
              <a:t>to watch a video about “Goat Care at Connemara Farms”.  Think about all the things a ranger has to do to take care of the goats.</a:t>
            </a:r>
            <a:br>
              <a:rPr lang="en-US" sz="1400" dirty="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pPr marL="342891" indent="-342891">
              <a:lnSpc>
                <a:spcPct val="110000"/>
              </a:lnSpc>
              <a:buAutoNum type="arabicPeriod"/>
            </a:pPr>
            <a:r>
              <a:rPr lang="en-US" sz="1400" dirty="0">
                <a:latin typeface="Arial" panose="020B0604020202020204" pitchFamily="34" charset="0"/>
                <a:cs typeface="Arial" panose="020B0604020202020204" pitchFamily="34" charset="0"/>
              </a:rPr>
              <a:t>Next, click this link </a:t>
            </a:r>
            <a:r>
              <a:rPr lang="en-US" sz="1400" dirty="0">
                <a:latin typeface="Arial" panose="020B0604020202020204" pitchFamily="34" charset="0"/>
                <a:cs typeface="Arial" panose="020B0604020202020204" pitchFamily="34" charset="0"/>
                <a:hlinkClick r:id="rId4"/>
              </a:rPr>
              <a:t>https://go.usa.gov/xfT7U </a:t>
            </a:r>
            <a:r>
              <a:rPr lang="en-US" sz="1400" dirty="0">
                <a:latin typeface="Arial" panose="020B0604020202020204" pitchFamily="34" charset="0"/>
                <a:cs typeface="Arial" panose="020B0604020202020204" pitchFamily="34" charset="0"/>
              </a:rPr>
              <a:t>to read the story “Mrs. Sandburg Had a Farm.”</a:t>
            </a:r>
            <a:br>
              <a:rPr lang="en-US" sz="1400" dirty="0">
                <a:highlight>
                  <a:srgbClr val="FFFF00"/>
                </a:highlight>
                <a:latin typeface="Arial" panose="020B0604020202020204" pitchFamily="34" charset="0"/>
                <a:cs typeface="Arial" panose="020B0604020202020204" pitchFamily="34" charset="0"/>
              </a:rPr>
            </a:br>
            <a:endParaRPr lang="en-US" sz="1400" dirty="0">
              <a:highlight>
                <a:srgbClr val="FFFF00"/>
              </a:highlight>
              <a:latin typeface="Arial" panose="020B0604020202020204" pitchFamily="34" charset="0"/>
              <a:cs typeface="Arial" panose="020B0604020202020204" pitchFamily="34" charset="0"/>
            </a:endParaRPr>
          </a:p>
          <a:p>
            <a:pPr marL="342891" indent="-342891">
              <a:lnSpc>
                <a:spcPct val="110000"/>
              </a:lnSpc>
              <a:buAutoNum type="arabicPeriod"/>
            </a:pPr>
            <a:r>
              <a:rPr lang="en-US" sz="1400" dirty="0">
                <a:latin typeface="Arial" panose="020B0604020202020204" pitchFamily="34" charset="0"/>
                <a:cs typeface="Arial" panose="020B0604020202020204" pitchFamily="34" charset="0"/>
              </a:rPr>
              <a:t>Look at the example of a “Five Senses Poem” on slide 3.</a:t>
            </a:r>
            <a:br>
              <a:rPr lang="en-US" sz="1400" dirty="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pPr marL="342891" indent="-342891">
              <a:lnSpc>
                <a:spcPct val="110000"/>
              </a:lnSpc>
              <a:buAutoNum type="arabicPeriod"/>
            </a:pPr>
            <a:r>
              <a:rPr lang="en-US" sz="1400" dirty="0">
                <a:latin typeface="Arial" panose="020B0604020202020204" pitchFamily="34" charset="0"/>
                <a:cs typeface="Arial" panose="020B0604020202020204" pitchFamily="34" charset="0"/>
              </a:rPr>
              <a:t>Think about the goats and write your own “Five Senses Poem” on the rest of the slides. </a:t>
            </a:r>
            <a:br>
              <a:rPr lang="en-US" sz="1400" dirty="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pPr marL="342891" indent="-342891">
              <a:lnSpc>
                <a:spcPct val="110000"/>
              </a:lnSpc>
              <a:buAutoNum type="arabicPeriod"/>
            </a:pPr>
            <a:r>
              <a:rPr lang="en-US" sz="1400" dirty="0">
                <a:latin typeface="Arial" panose="020B0604020202020204" pitchFamily="34" charset="0"/>
                <a:cs typeface="Arial" panose="020B0604020202020204" pitchFamily="34" charset="0"/>
              </a:rPr>
              <a:t>Write an opinion piece about whether you would want to take care of a goat on the last slide.</a:t>
            </a:r>
            <a:br>
              <a:rPr lang="en-US" sz="1400" dirty="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pPr marL="342891" indent="-342891">
              <a:lnSpc>
                <a:spcPct val="110000"/>
              </a:lnSpc>
              <a:buAutoNum type="arabicPeriod"/>
            </a:pPr>
            <a:r>
              <a:rPr lang="en-US" sz="1400" dirty="0">
                <a:latin typeface="Arial" panose="020B0604020202020204" pitchFamily="34" charset="0"/>
                <a:cs typeface="Arial" panose="020B0604020202020204" pitchFamily="34" charset="0"/>
              </a:rPr>
              <a:t>Submit to your teacher.</a:t>
            </a:r>
          </a:p>
          <a:p>
            <a:endParaRPr lang="en-US" sz="1400" dirty="0"/>
          </a:p>
        </p:txBody>
      </p:sp>
      <p:sp>
        <p:nvSpPr>
          <p:cNvPr id="7" name="Slide Number Placeholder 2">
            <a:extLst>
              <a:ext uri="{FF2B5EF4-FFF2-40B4-BE49-F238E27FC236}">
                <a16:creationId xmlns:a16="http://schemas.microsoft.com/office/drawing/2014/main" id="{42BA94C3-F9DE-46F6-B4A3-0CA61243F712}"/>
              </a:ext>
            </a:extLst>
          </p:cNvPr>
          <p:cNvSpPr>
            <a:spLocks noGrp="1"/>
          </p:cNvSpPr>
          <p:nvPr>
            <p:ph type="sldNum" sz="quarter" idx="12"/>
          </p:nvPr>
        </p:nvSpPr>
        <p:spPr/>
        <p:txBody>
          <a:bodyPr/>
          <a:lstStyle/>
          <a:p>
            <a:fld id="{0E5484C9-F439-40AE-98D2-0E3724690FCE}" type="slidenum">
              <a:rPr lang="en-US" smtClean="0"/>
              <a:pPr/>
              <a:t>2</a:t>
            </a:fld>
            <a:endParaRPr lang="en-US"/>
          </a:p>
        </p:txBody>
      </p:sp>
    </p:spTree>
    <p:extLst>
      <p:ext uri="{BB962C8B-B14F-4D97-AF65-F5344CB8AC3E}">
        <p14:creationId xmlns:p14="http://schemas.microsoft.com/office/powerpoint/2010/main" val="390130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EC73F44C-222A-4152-A459-28B38BE89D2E}"/>
              </a:ext>
            </a:extLst>
          </p:cNvPr>
          <p:cNvSpPr txBox="1"/>
          <p:nvPr/>
        </p:nvSpPr>
        <p:spPr>
          <a:xfrm>
            <a:off x="2286000" y="381003"/>
            <a:ext cx="5105400" cy="646331"/>
          </a:xfrm>
          <a:prstGeom prst="rect">
            <a:avLst/>
          </a:prstGeom>
          <a:noFill/>
        </p:spPr>
        <p:txBody>
          <a:bodyPr wrap="square" rtlCol="0">
            <a:spAutoFit/>
          </a:bodyPr>
          <a:lstStyle/>
          <a:p>
            <a:r>
              <a:rPr lang="en-US" u="sng" dirty="0">
                <a:solidFill>
                  <a:srgbClr val="000000"/>
                </a:solidFill>
                <a:latin typeface="Arial" panose="020B0604020202020204" pitchFamily="34" charset="0"/>
                <a:ea typeface="Calibri" panose="020F0502020204030204" pitchFamily="34" charset="0"/>
                <a:cs typeface="Arial" panose="020B0604020202020204" pitchFamily="34" charset="0"/>
              </a:rPr>
              <a:t>Example Five Senses Poem</a:t>
            </a:r>
            <a:endParaRPr lang="en-US" dirty="0">
              <a:solidFill>
                <a:srgbClr val="000000"/>
              </a:solidFill>
              <a:latin typeface="Arial" panose="020B0604020202020204" pitchFamily="34" charset="0"/>
              <a:ea typeface="Calibri" panose="020F0502020204030204" pitchFamily="34" charset="0"/>
              <a:cs typeface="Arial" panose="020B0604020202020204" pitchFamily="34" charset="0"/>
            </a:endParaRPr>
          </a:p>
          <a:p>
            <a:endParaRPr lang="en-US" dirty="0"/>
          </a:p>
        </p:txBody>
      </p:sp>
      <p:sp>
        <p:nvSpPr>
          <p:cNvPr id="5" name="TextBox5">
            <a:extLst>
              <a:ext uri="{FF2B5EF4-FFF2-40B4-BE49-F238E27FC236}">
                <a16:creationId xmlns:a16="http://schemas.microsoft.com/office/drawing/2014/main" id="{07635CAD-489B-4A27-AB36-88A6F0C35FF2}"/>
              </a:ext>
            </a:extLst>
          </p:cNvPr>
          <p:cNvSpPr txBox="1"/>
          <p:nvPr/>
        </p:nvSpPr>
        <p:spPr>
          <a:xfrm>
            <a:off x="2247900" y="1027331"/>
            <a:ext cx="4724400" cy="2308324"/>
          </a:xfrm>
          <a:prstGeom prst="rect">
            <a:avLst/>
          </a:prstGeom>
          <a:noFill/>
        </p:spPr>
        <p:txBody>
          <a:bodyPr wrap="square" rtlCol="0">
            <a:spAutoFit/>
          </a:bodyPr>
          <a:lstStyle/>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Sunflowers are golden yellow.</a:t>
            </a: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They look like gleaming rays of light.</a:t>
            </a: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They smell like a warm summer day.  </a:t>
            </a: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They sound like a quiet whisper.</a:t>
            </a: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They feel like soft silk.</a:t>
            </a: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They taste like melted butter.</a:t>
            </a:r>
          </a:p>
          <a:p>
            <a:r>
              <a:rPr lang="en-US" dirty="0">
                <a:solidFill>
                  <a:srgbClr val="000000"/>
                </a:solidFill>
                <a:latin typeface="Arial" panose="020B0604020202020204" pitchFamily="34" charset="0"/>
                <a:ea typeface="Calibri" panose="020F0502020204030204" pitchFamily="34" charset="0"/>
                <a:cs typeface="Arial" panose="020B0604020202020204" pitchFamily="34" charset="0"/>
              </a:rPr>
              <a:t>Sunflowers make me feel happy.  </a:t>
            </a:r>
          </a:p>
          <a:p>
            <a:endParaRPr lang="en-US" dirty="0"/>
          </a:p>
        </p:txBody>
      </p:sp>
      <p:pic>
        <p:nvPicPr>
          <p:cNvPr id="4" name="Picture 3" descr="A field of cheerful Sunflowers against a bright blue sky.">
            <a:extLst>
              <a:ext uri="{FF2B5EF4-FFF2-40B4-BE49-F238E27FC236}">
                <a16:creationId xmlns:a16="http://schemas.microsoft.com/office/drawing/2014/main" id="{1ED81B11-B726-4E79-AB2D-C21A1A234896}"/>
              </a:ext>
            </a:extLst>
          </p:cNvPr>
          <p:cNvPicPr>
            <a:picLocks noChangeAspect="1"/>
          </p:cNvPicPr>
          <p:nvPr/>
        </p:nvPicPr>
        <p:blipFill>
          <a:blip r:embed="rId2" cstate="screen">
            <a:extLst>
              <a:ext uri="{28A0092B-C50C-407E-A947-70E740481C1C}">
                <a14:useLocalDpi xmlns:a14="http://schemas.microsoft.com/office/drawing/2010/main"/>
              </a:ext>
              <a:ext uri="{837473B0-CC2E-450A-ABE3-18F120FF3D39}">
                <a1611:picAttrSrcUrl xmlns:a1611="http://schemas.microsoft.com/office/drawing/2016/11/main" r:id="rId3"/>
              </a:ext>
            </a:extLst>
          </a:blip>
          <a:stretch>
            <a:fillRect/>
          </a:stretch>
        </p:blipFill>
        <p:spPr>
          <a:xfrm>
            <a:off x="2286000" y="3454155"/>
            <a:ext cx="4648200" cy="2905125"/>
          </a:xfrm>
          <a:prstGeom prst="rect">
            <a:avLst/>
          </a:prstGeom>
        </p:spPr>
      </p:pic>
      <p:sp>
        <p:nvSpPr>
          <p:cNvPr id="3" name="Slide Number Placeholder 3">
            <a:extLst>
              <a:ext uri="{FF2B5EF4-FFF2-40B4-BE49-F238E27FC236}">
                <a16:creationId xmlns:a16="http://schemas.microsoft.com/office/drawing/2014/main" id="{2F4D0DE0-B6D9-4CCE-B86F-47B7D6D72C8F}"/>
              </a:ext>
            </a:extLst>
          </p:cNvPr>
          <p:cNvSpPr>
            <a:spLocks noGrp="1"/>
          </p:cNvSpPr>
          <p:nvPr>
            <p:ph type="sldNum" sz="quarter" idx="12"/>
          </p:nvPr>
        </p:nvSpPr>
        <p:spPr/>
        <p:txBody>
          <a:bodyPr/>
          <a:lstStyle/>
          <a:p>
            <a:fld id="{0E5484C9-F439-40AE-98D2-0E3724690FCE}" type="slidenum">
              <a:rPr lang="en-US" smtClean="0"/>
              <a:pPr/>
              <a:t>3</a:t>
            </a:fld>
            <a:endParaRPr lang="en-US"/>
          </a:p>
        </p:txBody>
      </p:sp>
    </p:spTree>
    <p:extLst>
      <p:ext uri="{BB962C8B-B14F-4D97-AF65-F5344CB8AC3E}">
        <p14:creationId xmlns:p14="http://schemas.microsoft.com/office/powerpoint/2010/main" val="27973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arge red barn is surrounded trees in the background and an open pasture in the foreground."/>
          <p:cNvPicPr/>
          <p:nvPr/>
        </p:nvPicPr>
        <p:blipFill>
          <a:blip r:embed="rId2" cstate="screen">
            <a:extLst>
              <a:ext uri="{28A0092B-C50C-407E-A947-70E740481C1C}">
                <a14:useLocalDpi xmlns:a14="http://schemas.microsoft.com/office/drawing/2010/main"/>
              </a:ext>
            </a:extLst>
          </a:blip>
          <a:stretch>
            <a:fillRect/>
          </a:stretch>
        </p:blipFill>
        <p:spPr>
          <a:xfrm>
            <a:off x="0" y="1"/>
            <a:ext cx="4251960" cy="3188971"/>
          </a:xfrm>
          <a:prstGeom prst="rect">
            <a:avLst/>
          </a:prstGeom>
        </p:spPr>
      </p:pic>
      <p:pic>
        <p:nvPicPr>
          <p:cNvPr id="1026" name="Picture 2" descr="Small red corn crib in the foreground with a large red barn in the background."/>
          <p:cNvPicPr>
            <a:picLocks noChangeAspect="1" noChangeArrowheads="1"/>
          </p:cNvPicPr>
          <p:nvPr/>
        </p:nvPicPr>
        <p:blipFill>
          <a:blip r:embed="rId3" cstate="screen"/>
          <a:srcRect/>
          <a:stretch>
            <a:fillRect/>
          </a:stretch>
        </p:blipFill>
        <p:spPr bwMode="auto">
          <a:xfrm>
            <a:off x="2" y="3124203"/>
            <a:ext cx="4267201" cy="3733801"/>
          </a:xfrm>
          <a:prstGeom prst="rect">
            <a:avLst/>
          </a:prstGeom>
          <a:noFill/>
        </p:spPr>
      </p:pic>
      <p:sp>
        <p:nvSpPr>
          <p:cNvPr id="3" name="TextBox 2">
            <a:extLst>
              <a:ext uri="{FF2B5EF4-FFF2-40B4-BE49-F238E27FC236}">
                <a16:creationId xmlns:a16="http://schemas.microsoft.com/office/drawing/2014/main" id="{42521A25-B6C9-4959-B758-8647712DD8FA}"/>
              </a:ext>
            </a:extLst>
          </p:cNvPr>
          <p:cNvSpPr txBox="1"/>
          <p:nvPr/>
        </p:nvSpPr>
        <p:spPr>
          <a:xfrm>
            <a:off x="4800600" y="1295403"/>
            <a:ext cx="3886200" cy="2585323"/>
          </a:xfrm>
          <a:prstGeom prst="rect">
            <a:avLst/>
          </a:prstGeom>
          <a:noFill/>
        </p:spPr>
        <p:txBody>
          <a:bodyPr wrap="square" rtlCol="0">
            <a:spAutoFit/>
          </a:bodyPr>
          <a:lstStyle/>
          <a:p>
            <a:pPr lvl="0" algn="ctr" fontAlgn="base">
              <a:spcBef>
                <a:spcPct val="0"/>
              </a:spcBef>
              <a:spcAft>
                <a:spcPct val="0"/>
              </a:spcAft>
            </a:pPr>
            <a:r>
              <a:rPr lang="en-US" sz="3600" dirty="0">
                <a:latin typeface="Arial" panose="020B0604020202020204" pitchFamily="34" charset="0"/>
                <a:ea typeface="Calibri" pitchFamily="34" charset="0"/>
                <a:cs typeface="Arial" panose="020B0604020202020204" pitchFamily="34" charset="0"/>
              </a:rPr>
              <a:t>Five Senses Poem</a:t>
            </a:r>
          </a:p>
          <a:p>
            <a:pPr lvl="0" algn="ctr" fontAlgn="base">
              <a:spcBef>
                <a:spcPct val="0"/>
              </a:spcBef>
              <a:spcAft>
                <a:spcPct val="0"/>
              </a:spcAft>
            </a:pPr>
            <a:endParaRPr lang="en-US" sz="3600" dirty="0">
              <a:latin typeface="Arial" panose="020B0604020202020204" pitchFamily="34" charset="0"/>
              <a:cs typeface="Arial" panose="020B0604020202020204" pitchFamily="34" charset="0"/>
            </a:endParaRPr>
          </a:p>
          <a:p>
            <a:pPr lvl="0" algn="ctr" fontAlgn="base">
              <a:spcBef>
                <a:spcPct val="0"/>
              </a:spcBef>
              <a:spcAft>
                <a:spcPct val="0"/>
              </a:spcAft>
            </a:pPr>
            <a:r>
              <a:rPr lang="en-US" sz="3600" dirty="0">
                <a:latin typeface="Arial" panose="020B0604020202020204" pitchFamily="34" charset="0"/>
                <a:cs typeface="Arial" panose="020B0604020202020204" pitchFamily="34" charset="0"/>
              </a:rPr>
              <a:t>By</a:t>
            </a:r>
          </a:p>
          <a:p>
            <a:endParaRPr lang="en-US" dirty="0"/>
          </a:p>
        </p:txBody>
      </p:sp>
      <p:sp>
        <p:nvSpPr>
          <p:cNvPr id="2" name="Slide Number Placeholder 4">
            <a:extLst>
              <a:ext uri="{FF2B5EF4-FFF2-40B4-BE49-F238E27FC236}">
                <a16:creationId xmlns:a16="http://schemas.microsoft.com/office/drawing/2014/main" id="{E320F366-396B-4B81-8FAE-EB9B7F3C1DD1}"/>
              </a:ext>
            </a:extLst>
          </p:cNvPr>
          <p:cNvSpPr>
            <a:spLocks noGrp="1"/>
          </p:cNvSpPr>
          <p:nvPr>
            <p:ph type="sldNum" sz="quarter" idx="12"/>
          </p:nvPr>
        </p:nvSpPr>
        <p:spPr/>
        <p:txBody>
          <a:bodyPr/>
          <a:lstStyle/>
          <a:p>
            <a:fld id="{0E5484C9-F439-40AE-98D2-0E3724690FCE}"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C5CD97E-D787-4611-9D70-69E913EEAF40}"/>
              </a:ext>
              <a:ext uri="{C183D7F6-B498-43B3-948B-1728B52AA6E4}">
                <adec:decorative xmlns:adec="http://schemas.microsoft.com/office/drawing/2017/decorative" val="1"/>
              </a:ext>
            </a:extLst>
          </p:cNvPr>
          <p:cNvSpPr/>
          <p:nvPr/>
        </p:nvSpPr>
        <p:spPr>
          <a:xfrm>
            <a:off x="1" y="0"/>
            <a:ext cx="4548917"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098" name="Picture 2" descr="Two Saanen goats with all white fur are standing in the barnyard."/>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159" y="0"/>
            <a:ext cx="1973740" cy="2971800"/>
          </a:xfrm>
          <a:prstGeom prst="rect">
            <a:avLst/>
          </a:prstGeom>
          <a:noFill/>
        </p:spPr>
      </p:pic>
      <p:pic>
        <p:nvPicPr>
          <p:cNvPr id="4" name="Picture 3" descr="A Toggenburg goat with brown fur and white ears is standing in the barnyard.">
            <a:extLst>
              <a:ext uri="{FF2B5EF4-FFF2-40B4-BE49-F238E27FC236}">
                <a16:creationId xmlns:a16="http://schemas.microsoft.com/office/drawing/2014/main" id="{F7BF7F6E-4F87-44A4-8344-63EFAB7F5D5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 y="3694312"/>
            <a:ext cx="1968519" cy="3163691"/>
          </a:xfrm>
          <a:prstGeom prst="rect">
            <a:avLst/>
          </a:prstGeom>
          <a:noFill/>
        </p:spPr>
      </p:pic>
      <p:pic>
        <p:nvPicPr>
          <p:cNvPr id="5" name="Picture 2" descr="Two Nubian goats in shades of brown and white are standing in the barnyard.">
            <a:extLst>
              <a:ext uri="{FF2B5EF4-FFF2-40B4-BE49-F238E27FC236}">
                <a16:creationId xmlns:a16="http://schemas.microsoft.com/office/drawing/2014/main" id="{13EA3A47-9070-43D1-AAC3-78EF997C092C}"/>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1968517" y="2390994"/>
            <a:ext cx="2580400" cy="1952409"/>
          </a:xfrm>
          <a:prstGeom prst="rect">
            <a:avLst/>
          </a:prstGeom>
          <a:noFill/>
        </p:spPr>
      </p:pic>
      <p:sp>
        <p:nvSpPr>
          <p:cNvPr id="2" name="Slide Number Placeholder 1">
            <a:extLst>
              <a:ext uri="{FF2B5EF4-FFF2-40B4-BE49-F238E27FC236}">
                <a16:creationId xmlns:a16="http://schemas.microsoft.com/office/drawing/2014/main" id="{D6758382-BB03-42FD-A7CF-5150ED2AB994}"/>
              </a:ext>
            </a:extLst>
          </p:cNvPr>
          <p:cNvSpPr>
            <a:spLocks noGrp="1"/>
          </p:cNvSpPr>
          <p:nvPr>
            <p:ph type="sldNum" sz="quarter" idx="12"/>
          </p:nvPr>
        </p:nvSpPr>
        <p:spPr/>
        <p:txBody>
          <a:bodyPr/>
          <a:lstStyle/>
          <a:p>
            <a:fld id="{0E5484C9-F439-40AE-98D2-0E3724690FCE}" type="slidenum">
              <a:rPr lang="en-US" smtClean="0"/>
              <a:pPr/>
              <a:t>5</a:t>
            </a:fld>
            <a:endParaRPr lang="en-US"/>
          </a:p>
        </p:txBody>
      </p:sp>
      <p:sp>
        <p:nvSpPr>
          <p:cNvPr id="3" name="Title 5">
            <a:extLst>
              <a:ext uri="{FF2B5EF4-FFF2-40B4-BE49-F238E27FC236}">
                <a16:creationId xmlns:a16="http://schemas.microsoft.com/office/drawing/2014/main" id="{F7117AC6-69C4-4917-9D81-A81F90C91DB9}"/>
              </a:ext>
            </a:extLst>
          </p:cNvPr>
          <p:cNvSpPr txBox="1"/>
          <p:nvPr/>
        </p:nvSpPr>
        <p:spPr>
          <a:xfrm>
            <a:off x="4876800" y="1371600"/>
            <a:ext cx="373380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Line 1:  </a:t>
            </a:r>
            <a:r>
              <a:rPr lang="en-US" sz="2000" i="1" dirty="0">
                <a:latin typeface="Arial" panose="020B0604020202020204" pitchFamily="34" charset="0"/>
                <a:cs typeface="Arial" panose="020B0604020202020204" pitchFamily="34" charset="0"/>
              </a:rPr>
              <a:t>Goats are…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8E2252E-48A9-4FFF-ABE7-4CB89D2CE083}"/>
              </a:ext>
              <a:ext uri="{C183D7F6-B498-43B3-948B-1728B52AA6E4}">
                <adec:decorative xmlns:adec="http://schemas.microsoft.com/office/drawing/2017/decorative" val="1"/>
              </a:ext>
            </a:extLst>
          </p:cNvPr>
          <p:cNvSpPr/>
          <p:nvPr/>
        </p:nvSpPr>
        <p:spPr>
          <a:xfrm>
            <a:off x="0" y="0"/>
            <a:ext cx="35052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6">
            <a:extLst>
              <a:ext uri="{FF2B5EF4-FFF2-40B4-BE49-F238E27FC236}">
                <a16:creationId xmlns:a16="http://schemas.microsoft.com/office/drawing/2014/main" id="{FB6A91FB-B3DA-47D5-BD3F-319A845D38D7}"/>
              </a:ext>
            </a:extLst>
          </p:cNvPr>
          <p:cNvSpPr txBox="1"/>
          <p:nvPr/>
        </p:nvSpPr>
        <p:spPr>
          <a:xfrm>
            <a:off x="457200" y="533400"/>
            <a:ext cx="4800600"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Line 2:  </a:t>
            </a:r>
            <a:r>
              <a:rPr lang="en-US" sz="2000" i="1" dirty="0">
                <a:latin typeface="Arial" panose="020B0604020202020204" pitchFamily="34" charset="0"/>
                <a:cs typeface="Arial" panose="020B0604020202020204" pitchFamily="34" charset="0"/>
              </a:rPr>
              <a:t>They look like…</a:t>
            </a:r>
          </a:p>
          <a:p>
            <a:endParaRPr lang="en-US" sz="2000" dirty="0">
              <a:latin typeface="Arial" panose="020B0604020202020204" pitchFamily="34" charset="0"/>
              <a:cs typeface="Arial" panose="020B0604020202020204" pitchFamily="34" charset="0"/>
            </a:endParaRPr>
          </a:p>
        </p:txBody>
      </p:sp>
      <p:pic>
        <p:nvPicPr>
          <p:cNvPr id="5" name="Picture 2" descr="Two goats stick their heads through a fence to eat taller grass on the other side.">
            <a:extLst>
              <a:ext uri="{FF2B5EF4-FFF2-40B4-BE49-F238E27FC236}">
                <a16:creationId xmlns:a16="http://schemas.microsoft.com/office/drawing/2014/main" id="{FD8EAE86-7E45-418F-8FB2-DB85680CCBBB}"/>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t="16916"/>
          <a:stretch/>
        </p:blipFill>
        <p:spPr bwMode="auto">
          <a:xfrm>
            <a:off x="0" y="3124202"/>
            <a:ext cx="3505200" cy="3727583"/>
          </a:xfrm>
          <a:prstGeom prst="rect">
            <a:avLst/>
          </a:prstGeom>
          <a:noFill/>
        </p:spPr>
      </p:pic>
      <p:sp>
        <p:nvSpPr>
          <p:cNvPr id="2" name="TextBox 4">
            <a:extLst>
              <a:ext uri="{FF2B5EF4-FFF2-40B4-BE49-F238E27FC236}">
                <a16:creationId xmlns:a16="http://schemas.microsoft.com/office/drawing/2014/main" id="{F8CAB8E5-6763-4DED-BC63-D952FCBB488B}"/>
              </a:ext>
            </a:extLst>
          </p:cNvPr>
          <p:cNvSpPr/>
          <p:nvPr/>
        </p:nvSpPr>
        <p:spPr>
          <a:xfrm>
            <a:off x="3657600" y="3276603"/>
            <a:ext cx="4572000" cy="1015663"/>
          </a:xfrm>
          <a:prstGeom prst="rect">
            <a:avLst/>
          </a:prstGeom>
        </p:spPr>
        <p:txBody>
          <a:bodyPr>
            <a:spAutoFit/>
          </a:bodyPr>
          <a:lstStyle/>
          <a:p>
            <a:r>
              <a:rPr lang="en-US" sz="2000" dirty="0">
                <a:latin typeface="Arial" panose="020B0604020202020204" pitchFamily="34" charset="0"/>
                <a:cs typeface="Arial" panose="020B0604020202020204" pitchFamily="34" charset="0"/>
              </a:rPr>
              <a:t>Line 3:  </a:t>
            </a:r>
            <a:r>
              <a:rPr lang="en-US" sz="2000" i="1" dirty="0">
                <a:latin typeface="Arial" panose="020B0604020202020204" pitchFamily="34" charset="0"/>
                <a:cs typeface="Arial" panose="020B0604020202020204" pitchFamily="34" charset="0"/>
              </a:rPr>
              <a:t>They smell like…</a:t>
            </a:r>
            <a:endParaRPr lang="en-US" sz="2000"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p:txBody>
      </p:sp>
      <p:sp>
        <p:nvSpPr>
          <p:cNvPr id="3" name="Slide Number Placeholder 6">
            <a:extLst>
              <a:ext uri="{FF2B5EF4-FFF2-40B4-BE49-F238E27FC236}">
                <a16:creationId xmlns:a16="http://schemas.microsoft.com/office/drawing/2014/main" id="{64C0C68C-5BF8-4590-9398-780226DA11CA}"/>
              </a:ext>
            </a:extLst>
          </p:cNvPr>
          <p:cNvSpPr>
            <a:spLocks noGrp="1"/>
          </p:cNvSpPr>
          <p:nvPr>
            <p:ph type="sldNum" sz="quarter" idx="12"/>
          </p:nvPr>
        </p:nvSpPr>
        <p:spPr/>
        <p:txBody>
          <a:bodyPr/>
          <a:lstStyle/>
          <a:p>
            <a:fld id="{0E5484C9-F439-40AE-98D2-0E3724690FCE}"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ACBCA53-7B84-4CBB-A7F8-FEA45EC1A343}"/>
              </a:ext>
              <a:ext uri="{C183D7F6-B498-43B3-948B-1728B52AA6E4}">
                <adec:decorative xmlns:adec="http://schemas.microsoft.com/office/drawing/2017/decorative" val="1"/>
              </a:ext>
            </a:extLst>
          </p:cNvPr>
          <p:cNvSpPr/>
          <p:nvPr/>
        </p:nvSpPr>
        <p:spPr>
          <a:xfrm>
            <a:off x="3" y="0"/>
            <a:ext cx="3657599"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Itle 7"/>
          <p:cNvSpPr>
            <a:spLocks noChangeArrowheads="1"/>
          </p:cNvSpPr>
          <p:nvPr/>
        </p:nvSpPr>
        <p:spPr bwMode="auto">
          <a:xfrm>
            <a:off x="304800" y="624248"/>
            <a:ext cx="47244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a:latin typeface="Arial" panose="020B0604020202020204" pitchFamily="34" charset="0"/>
                <a:cs typeface="Arial" panose="020B0604020202020204" pitchFamily="34" charset="0"/>
              </a:rPr>
              <a:t>Line 4:  </a:t>
            </a:r>
            <a:r>
              <a:rPr lang="en-US" sz="2000" i="1" dirty="0">
                <a:latin typeface="Arial" panose="020B0604020202020204" pitchFamily="34" charset="0"/>
                <a:cs typeface="Arial" panose="020B0604020202020204" pitchFamily="34" charset="0"/>
              </a:rPr>
              <a:t>They sound like…</a:t>
            </a:r>
          </a:p>
          <a:p>
            <a:endParaRPr lang="en-US" sz="2000" i="1"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2" name="TextBox7">
            <a:extLst>
              <a:ext uri="{FF2B5EF4-FFF2-40B4-BE49-F238E27FC236}">
                <a16:creationId xmlns:a16="http://schemas.microsoft.com/office/drawing/2014/main" id="{33449D77-B04F-4476-BBF0-385C509591A6}"/>
              </a:ext>
            </a:extLst>
          </p:cNvPr>
          <p:cNvSpPr/>
          <p:nvPr/>
        </p:nvSpPr>
        <p:spPr>
          <a:xfrm>
            <a:off x="4572000" y="2858869"/>
            <a:ext cx="4572000" cy="707886"/>
          </a:xfrm>
          <a:prstGeom prst="rect">
            <a:avLst/>
          </a:prstGeom>
        </p:spPr>
        <p:txBody>
          <a:bodyPr>
            <a:spAutoFit/>
          </a:bodyPr>
          <a:lstStyle/>
          <a:p>
            <a:r>
              <a:rPr lang="en-US" sz="2000" dirty="0">
                <a:latin typeface="Arial" panose="020B0604020202020204" pitchFamily="34" charset="0"/>
                <a:cs typeface="Arial" panose="020B0604020202020204" pitchFamily="34" charset="0"/>
              </a:rPr>
              <a:t>Line 5:  </a:t>
            </a:r>
            <a:r>
              <a:rPr lang="en-US" sz="2000" i="1" dirty="0">
                <a:latin typeface="Arial" panose="020B0604020202020204" pitchFamily="34" charset="0"/>
                <a:cs typeface="Arial" panose="020B0604020202020204" pitchFamily="34" charset="0"/>
              </a:rPr>
              <a:t>They feel like…</a:t>
            </a:r>
            <a:endParaRPr lang="en-US" sz="2000"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p:txBody>
      </p:sp>
      <p:pic>
        <p:nvPicPr>
          <p:cNvPr id="4" name="Picture 3" descr="Young Nubian goat with brown and white fur looks at the camera."/>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 y="2937907"/>
            <a:ext cx="3657599" cy="3907519"/>
          </a:xfrm>
          <a:prstGeom prst="rect">
            <a:avLst/>
          </a:prstGeom>
        </p:spPr>
      </p:pic>
      <p:sp>
        <p:nvSpPr>
          <p:cNvPr id="3" name="Slide Number Placeholder 7">
            <a:extLst>
              <a:ext uri="{FF2B5EF4-FFF2-40B4-BE49-F238E27FC236}">
                <a16:creationId xmlns:a16="http://schemas.microsoft.com/office/drawing/2014/main" id="{1CDDED63-CEC3-48ED-9C9A-EB73952DD40D}"/>
              </a:ext>
            </a:extLst>
          </p:cNvPr>
          <p:cNvSpPr>
            <a:spLocks noGrp="1"/>
          </p:cNvSpPr>
          <p:nvPr>
            <p:ph type="sldNum" sz="quarter" idx="12"/>
          </p:nvPr>
        </p:nvSpPr>
        <p:spPr/>
        <p:txBody>
          <a:bodyPr/>
          <a:lstStyle/>
          <a:p>
            <a:fld id="{0E5484C9-F439-40AE-98D2-0E3724690FCE}"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9DD818F-0741-4659-9EE8-72641B31968A}"/>
              </a:ext>
              <a:ext uri="{C183D7F6-B498-43B3-948B-1728B52AA6E4}">
                <adec:decorative xmlns:adec="http://schemas.microsoft.com/office/drawing/2017/decorative" val="1"/>
              </a:ext>
            </a:extLst>
          </p:cNvPr>
          <p:cNvSpPr/>
          <p:nvPr/>
        </p:nvSpPr>
        <p:spPr>
          <a:xfrm>
            <a:off x="0" y="0"/>
            <a:ext cx="36576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5" name="Title 8"/>
          <p:cNvSpPr>
            <a:spLocks noChangeArrowheads="1"/>
          </p:cNvSpPr>
          <p:nvPr/>
        </p:nvSpPr>
        <p:spPr bwMode="auto">
          <a:xfrm>
            <a:off x="457200" y="852848"/>
            <a:ext cx="47244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a:latin typeface="Arial" panose="020B0604020202020204" pitchFamily="34" charset="0"/>
                <a:cs typeface="Arial" panose="020B0604020202020204" pitchFamily="34" charset="0"/>
              </a:rPr>
              <a:t>Line 6:  </a:t>
            </a:r>
            <a:r>
              <a:rPr lang="en-US" sz="2000" i="1" dirty="0">
                <a:latin typeface="Arial" panose="020B0604020202020204" pitchFamily="34" charset="0"/>
                <a:cs typeface="Arial" panose="020B0604020202020204" pitchFamily="34" charset="0"/>
              </a:rPr>
              <a:t>They taste like…</a:t>
            </a:r>
          </a:p>
          <a:p>
            <a:endParaRPr lang="en-US" sz="2000" i="1"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2" name="TextBox 8">
            <a:extLst>
              <a:ext uri="{FF2B5EF4-FFF2-40B4-BE49-F238E27FC236}">
                <a16:creationId xmlns:a16="http://schemas.microsoft.com/office/drawing/2014/main" id="{899AFCD3-BD62-446C-AEA8-422BDDD82F91}"/>
              </a:ext>
            </a:extLst>
          </p:cNvPr>
          <p:cNvSpPr/>
          <p:nvPr/>
        </p:nvSpPr>
        <p:spPr>
          <a:xfrm>
            <a:off x="4267200" y="3105833"/>
            <a:ext cx="4572000" cy="707886"/>
          </a:xfrm>
          <a:prstGeom prst="rect">
            <a:avLst/>
          </a:prstGeom>
        </p:spPr>
        <p:txBody>
          <a:bodyPr>
            <a:spAutoFit/>
          </a:bodyPr>
          <a:lstStyle/>
          <a:p>
            <a:r>
              <a:rPr lang="en-US" sz="2000" dirty="0">
                <a:latin typeface="Arial" panose="020B0604020202020204" pitchFamily="34" charset="0"/>
                <a:cs typeface="Arial" panose="020B0604020202020204" pitchFamily="34" charset="0"/>
              </a:rPr>
              <a:t>Line 7:  </a:t>
            </a:r>
            <a:r>
              <a:rPr lang="en-US" sz="2000" i="1" dirty="0">
                <a:latin typeface="Arial" panose="020B0604020202020204" pitchFamily="34" charset="0"/>
                <a:cs typeface="Arial" panose="020B0604020202020204" pitchFamily="34" charset="0"/>
              </a:rPr>
              <a:t>Goats are…</a:t>
            </a:r>
            <a:endParaRPr lang="en-US" sz="2000"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p:txBody>
      </p:sp>
      <p:pic>
        <p:nvPicPr>
          <p:cNvPr id="5" name="Picture 2" descr="A park ranger shows a young visitor how to make cheese from dairy goat milk.">
            <a:extLst>
              <a:ext uri="{FF2B5EF4-FFF2-40B4-BE49-F238E27FC236}">
                <a16:creationId xmlns:a16="http://schemas.microsoft.com/office/drawing/2014/main" id="{6BAFF62A-7DA1-4C82-A05D-B43FEA6EB6C5}"/>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t="21665" b="15787"/>
          <a:stretch/>
        </p:blipFill>
        <p:spPr bwMode="auto">
          <a:xfrm>
            <a:off x="0" y="3029131"/>
            <a:ext cx="3657600" cy="3828871"/>
          </a:xfrm>
          <a:prstGeom prst="rect">
            <a:avLst/>
          </a:prstGeom>
          <a:noFill/>
        </p:spPr>
      </p:pic>
      <p:sp>
        <p:nvSpPr>
          <p:cNvPr id="3" name="Slide Number Placeholder 8">
            <a:extLst>
              <a:ext uri="{FF2B5EF4-FFF2-40B4-BE49-F238E27FC236}">
                <a16:creationId xmlns:a16="http://schemas.microsoft.com/office/drawing/2014/main" id="{37CCBA85-4410-4D76-A5B7-96F8F1F94B1B}"/>
              </a:ext>
            </a:extLst>
          </p:cNvPr>
          <p:cNvSpPr>
            <a:spLocks noGrp="1"/>
          </p:cNvSpPr>
          <p:nvPr>
            <p:ph type="sldNum" sz="quarter" idx="12"/>
          </p:nvPr>
        </p:nvSpPr>
        <p:spPr/>
        <p:txBody>
          <a:bodyPr/>
          <a:lstStyle/>
          <a:p>
            <a:fld id="{0E5484C9-F439-40AE-98D2-0E3724690FC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E4519A-5FA6-409B-ABDD-DE27B23FB4BB}"/>
              </a:ext>
              <a:ext uri="{C183D7F6-B498-43B3-948B-1728B52AA6E4}">
                <adec:decorative xmlns:adec="http://schemas.microsoft.com/office/drawing/2017/decorative" val="1"/>
              </a:ext>
            </a:extLst>
          </p:cNvPr>
          <p:cNvSpPr/>
          <p:nvPr/>
        </p:nvSpPr>
        <p:spPr>
          <a:xfrm>
            <a:off x="0" y="0"/>
            <a:ext cx="31242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9">
            <a:extLst>
              <a:ext uri="{FF2B5EF4-FFF2-40B4-BE49-F238E27FC236}">
                <a16:creationId xmlns:a16="http://schemas.microsoft.com/office/drawing/2014/main" id="{7835E29E-8CAF-485D-8E0C-A479C43D25D5}"/>
              </a:ext>
            </a:extLst>
          </p:cNvPr>
          <p:cNvSpPr txBox="1"/>
          <p:nvPr/>
        </p:nvSpPr>
        <p:spPr>
          <a:xfrm>
            <a:off x="457200" y="762003"/>
            <a:ext cx="2209800" cy="369331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Write your opinion about having a goat to take care of.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Would you like a goat?  Why or why not?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Make sure you use details from the video and slides to support your opinion.  </a:t>
            </a:r>
          </a:p>
        </p:txBody>
      </p:sp>
      <p:sp>
        <p:nvSpPr>
          <p:cNvPr id="2" name="TextBox 1">
            <a:extLst>
              <a:ext uri="{FF2B5EF4-FFF2-40B4-BE49-F238E27FC236}">
                <a16:creationId xmlns:a16="http://schemas.microsoft.com/office/drawing/2014/main" id="{4781D3AA-3477-4513-B4BF-948A63B3A56E}"/>
              </a:ext>
            </a:extLst>
          </p:cNvPr>
          <p:cNvSpPr txBox="1"/>
          <p:nvPr/>
        </p:nvSpPr>
        <p:spPr>
          <a:xfrm>
            <a:off x="3505200" y="762003"/>
            <a:ext cx="5181600" cy="4401205"/>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In my opinion, I </a:t>
            </a: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
        <p:nvSpPr>
          <p:cNvPr id="4" name="Slide Number Placeholder 9">
            <a:extLst>
              <a:ext uri="{FF2B5EF4-FFF2-40B4-BE49-F238E27FC236}">
                <a16:creationId xmlns:a16="http://schemas.microsoft.com/office/drawing/2014/main" id="{247F2600-ACC9-4862-823E-4949C9511E29}"/>
              </a:ext>
            </a:extLst>
          </p:cNvPr>
          <p:cNvSpPr>
            <a:spLocks noGrp="1"/>
          </p:cNvSpPr>
          <p:nvPr>
            <p:ph type="sldNum" sz="quarter" idx="12"/>
          </p:nvPr>
        </p:nvSpPr>
        <p:spPr/>
        <p:txBody>
          <a:bodyPr/>
          <a:lstStyle/>
          <a:p>
            <a:fld id="{0E5484C9-F439-40AE-98D2-0E3724690FCE}" type="slidenum">
              <a:rPr lang="en-US" smtClean="0"/>
              <a:pPr/>
              <a:t>9</a:t>
            </a:fld>
            <a:endParaRPr lang="en-US"/>
          </a:p>
        </p:txBody>
      </p:sp>
    </p:spTree>
    <p:extLst>
      <p:ext uri="{BB962C8B-B14F-4D97-AF65-F5344CB8AC3E}">
        <p14:creationId xmlns:p14="http://schemas.microsoft.com/office/powerpoint/2010/main" val="3761779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3075</TotalTime>
  <Words>302</Words>
  <Application>Microsoft Office PowerPoint</Application>
  <PresentationFormat>On-screen Show (4:3)</PresentationFormat>
  <Paragraphs>61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PowerPoint Presentation</vt:lpstr>
      <vt:lpstr>Goats at Connemara Farms Grades K-2nd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Goats at Connemara Farms</dc:title>
  <dc:subject>Lesson Plan for grades K-2nd</dc:subject>
  <dc:creator>Carl Sandburg Home NHS</dc:creator>
  <cp:keywords>activity, education, Sandburg, goats</cp:keywords>
  <cp:lastModifiedBy>Perschall, Sarah</cp:lastModifiedBy>
  <cp:revision>148</cp:revision>
  <dcterms:created xsi:type="dcterms:W3CDTF">2012-10-09T20:11:17Z</dcterms:created>
  <dcterms:modified xsi:type="dcterms:W3CDTF">2020-07-14T15:57:56Z</dcterms:modified>
</cp:coreProperties>
</file>